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999C"/>
    <a:srgbClr val="27D9DD"/>
    <a:srgbClr val="9EF4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20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76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1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64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36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139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7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238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21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13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865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221E1-FBFE-4130-85A9-E7EC5429E113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DBD85-7BC0-49EC-9FDA-E1F9B5833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9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5817326" y="2145579"/>
            <a:ext cx="6374674" cy="546957"/>
          </a:xfrm>
          <a:prstGeom prst="rect">
            <a:avLst/>
          </a:prstGeom>
          <a:solidFill>
            <a:srgbClr val="1899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915887" y="2145580"/>
            <a:ext cx="3901439" cy="546957"/>
          </a:xfrm>
          <a:prstGeom prst="rect">
            <a:avLst/>
          </a:prstGeom>
          <a:solidFill>
            <a:srgbClr val="27D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" y="2145580"/>
            <a:ext cx="1915886" cy="546957"/>
          </a:xfrm>
          <a:prstGeom prst="rect">
            <a:avLst/>
          </a:prstGeom>
          <a:solidFill>
            <a:srgbClr val="9EF4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635726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36347" y="133197"/>
            <a:ext cx="5165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НПК «Урок в системе цифровой трансформации»</a:t>
            </a:r>
            <a:endParaRPr lang="ru-RU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1" y="0"/>
            <a:ext cx="1108825" cy="63572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5" y="5377481"/>
            <a:ext cx="1480519" cy="1480519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551724" y="5655953"/>
            <a:ext cx="882178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ЦИФРОВАЯ ТРАНСФОРМАЦИЯ ШКОЛЬНОГО ОБРАЗОВАНИЯ. МЕЖДУНАРОДНЫЙ ОПЫТ, ТРЕНДЫ, ГЛОБАЛЬНЫЕ РЕКОМЕНДАЦИИ </a:t>
            </a:r>
            <a:endParaRPr lang="en-US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Современная аналитика образования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46025" y="856741"/>
            <a:ext cx="76145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Разработка контента для </a:t>
            </a:r>
            <a:r>
              <a:rPr lang="ru-RU" sz="2800" b="1" i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«детей </a:t>
            </a:r>
            <a:r>
              <a:rPr lang="en-US" sz="2800" b="1" i="1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TikTok</a:t>
            </a:r>
            <a:r>
              <a:rPr lang="ru-RU" sz="2800" b="1" i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»</a:t>
            </a:r>
            <a:endParaRPr lang="ru-RU" sz="2800" b="1" i="1" dirty="0" smtClean="0"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2800" i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*</a:t>
            </a:r>
            <a:r>
              <a:rPr lang="ru-RU" sz="2800" b="1" i="1" dirty="0" smtClean="0">
                <a:solidFill>
                  <a:srgbClr val="18999C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Дома </a:t>
            </a:r>
            <a:r>
              <a:rPr lang="ru-RU" sz="2800" b="1" i="1" dirty="0" smtClean="0">
                <a:solidFill>
                  <a:srgbClr val="18999C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– </a:t>
            </a:r>
            <a:r>
              <a:rPr lang="ru-RU" sz="2800" b="1" i="1" dirty="0" err="1" smtClean="0">
                <a:solidFill>
                  <a:srgbClr val="18999C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интернето</a:t>
            </a:r>
            <a:r>
              <a:rPr lang="ru-RU" sz="2800" b="1" i="1" dirty="0" smtClean="0">
                <a:solidFill>
                  <a:srgbClr val="18999C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- компьютерный </a:t>
            </a:r>
            <a:r>
              <a:rPr lang="ru-RU" sz="2800" b="1" i="1" dirty="0" smtClean="0">
                <a:solidFill>
                  <a:srgbClr val="18999C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рефлекс</a:t>
            </a:r>
            <a:endParaRPr lang="ru-RU" sz="2800" b="1" i="1" dirty="0">
              <a:solidFill>
                <a:srgbClr val="18999C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/>
          <a:srcRect t="10216" b="11036"/>
          <a:stretch/>
        </p:blipFill>
        <p:spPr>
          <a:xfrm>
            <a:off x="-12485" y="760693"/>
            <a:ext cx="1383126" cy="108918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1083" y="2135515"/>
            <a:ext cx="11354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Зацепка              </a:t>
            </a:r>
            <a:r>
              <a:rPr lang="ru-RU" sz="2800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К</a:t>
            </a:r>
            <a:r>
              <a:rPr lang="ru-RU" sz="28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раткость</a:t>
            </a:r>
            <a:r>
              <a:rPr lang="ru-RU" sz="28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                               </a:t>
            </a:r>
            <a:r>
              <a:rPr lang="ru-RU" sz="2800" dirty="0">
                <a:latin typeface="Segoe UI Light" panose="020B0502040204020203" pitchFamily="34" charset="0"/>
                <a:cs typeface="Segoe UI Light" panose="020B0502040204020203" pitchFamily="34" charset="0"/>
              </a:rPr>
              <a:t>О</a:t>
            </a:r>
            <a:r>
              <a:rPr lang="ru-RU" sz="28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смысление</a:t>
            </a:r>
            <a:endParaRPr lang="ru-RU" sz="28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" y="2636552"/>
            <a:ext cx="21018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#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И?</a:t>
            </a:r>
          </a:p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Что вы хотите?</a:t>
            </a:r>
          </a:p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Какие требования?</a:t>
            </a:r>
          </a:p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Фишка!!!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50241" y="2967335"/>
            <a:ext cx="15377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Вы – учитель!</a:t>
            </a:r>
          </a:p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(объяснение)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36281" y="2913550"/>
            <a:ext cx="15937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УЧЕНИК</a:t>
            </a:r>
          </a:p>
          <a:p>
            <a:pPr algn="ctr"/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Бери и делай!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000" b="93250" l="10000" r="905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2120648"/>
            <a:ext cx="482102" cy="48210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47313" y="2135515"/>
            <a:ext cx="481626" cy="481626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71461" y="2156312"/>
            <a:ext cx="481626" cy="481626"/>
          </a:xfrm>
          <a:prstGeom prst="rect">
            <a:avLst/>
          </a:prstGeom>
        </p:spPr>
      </p:pic>
      <p:sp>
        <p:nvSpPr>
          <p:cNvPr id="23" name="Прямоугольник 22"/>
          <p:cNvSpPr/>
          <p:nvPr/>
        </p:nvSpPr>
        <p:spPr>
          <a:xfrm>
            <a:off x="2834632" y="2676909"/>
            <a:ext cx="1769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#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Яготовслушать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8136281" y="2648192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#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ЯделаюСАМ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9188709" y="1677370"/>
            <a:ext cx="30187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ВременнАя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Light" panose="020B0502040204020203" pitchFamily="34" charset="0"/>
                <a:cs typeface="Segoe UI Light" panose="020B0502040204020203" pitchFamily="34" charset="0"/>
              </a:rPr>
              <a:t> шкала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8" y="3836880"/>
            <a:ext cx="1498016" cy="149801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576251" y="4407698"/>
            <a:ext cx="1802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 </a:t>
            </a:r>
            <a:r>
              <a:rPr lang="en-US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TikTok</a:t>
            </a:r>
            <a:r>
              <a:rPr lang="en-US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 урок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220" y="3867003"/>
            <a:ext cx="1406252" cy="1406252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703454" y="4385463"/>
            <a:ext cx="2257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Урок ведет </a:t>
            </a:r>
            <a:r>
              <a:rPr lang="ru-RU" dirty="0" err="1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тиктокер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!</a:t>
            </a:r>
            <a:endParaRPr lang="ru-RU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-12485" y="3836881"/>
            <a:ext cx="12204485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33333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78</Words>
  <Application>Microsoft Office PowerPoint</Application>
  <PresentationFormat>Широкоэкранный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</cp:revision>
  <dcterms:created xsi:type="dcterms:W3CDTF">2020-11-19T02:39:14Z</dcterms:created>
  <dcterms:modified xsi:type="dcterms:W3CDTF">2020-11-19T06:18:47Z</dcterms:modified>
</cp:coreProperties>
</file>